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/>
    <p:restoredTop sz="94715"/>
  </p:normalViewPr>
  <p:slideViewPr>
    <p:cSldViewPr snapToGrid="0">
      <p:cViewPr varScale="1">
        <p:scale>
          <a:sx n="143" d="100"/>
          <a:sy n="143" d="100"/>
        </p:scale>
        <p:origin x="24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816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626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303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61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798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054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612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805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98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38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2F5C496-D777-7F4B-9839-52DDEF6A7F5C}" type="datetimeFigureOut">
              <a:rPr lang="hu-HU" smtClean="0"/>
              <a:t>2025. 03. 11.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8F7AFA-0FE7-E645-9E1D-744883A20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79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19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100000">
              <a:srgbClr val="01665E">
                <a:alpha val="25406"/>
              </a:srgb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Kép 17" descr="A képen poszter, szöveg, Grafikus tervezés, Grafika látható&#10;&#10;Automatikusan generált leírás">
            <a:extLst>
              <a:ext uri="{FF2B5EF4-FFF2-40B4-BE49-F238E27FC236}">
                <a16:creationId xmlns:a16="http://schemas.microsoft.com/office/drawing/2014/main" id="{6760FCA5-ACF6-B131-0BF8-1FBD5C5C0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679" y="1544173"/>
            <a:ext cx="1741761" cy="3180227"/>
          </a:xfrm>
          <a:prstGeom prst="rect">
            <a:avLst/>
          </a:prstGeom>
        </p:spPr>
      </p:pic>
      <p:sp>
        <p:nvSpPr>
          <p:cNvPr id="5" name="Téglalap 4">
            <a:extLst>
              <a:ext uri="{FF2B5EF4-FFF2-40B4-BE49-F238E27FC236}">
                <a16:creationId xmlns:a16="http://schemas.microsoft.com/office/drawing/2014/main" id="{F7211236-EF5E-E751-BA0F-6FD84867E726}"/>
              </a:ext>
            </a:extLst>
          </p:cNvPr>
          <p:cNvSpPr/>
          <p:nvPr/>
        </p:nvSpPr>
        <p:spPr>
          <a:xfrm>
            <a:off x="143162" y="197223"/>
            <a:ext cx="3361766" cy="2366681"/>
          </a:xfrm>
          <a:prstGeom prst="rect">
            <a:avLst/>
          </a:prstGeom>
          <a:solidFill>
            <a:srgbClr val="01665E"/>
          </a:solidFill>
          <a:ln w="38100">
            <a:solidFill>
              <a:srgbClr val="016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391F8FAF-6BCA-2220-EAD5-D1A494FE52FA}"/>
              </a:ext>
            </a:extLst>
          </p:cNvPr>
          <p:cNvSpPr/>
          <p:nvPr/>
        </p:nvSpPr>
        <p:spPr>
          <a:xfrm>
            <a:off x="5639072" y="197223"/>
            <a:ext cx="3361766" cy="2366681"/>
          </a:xfrm>
          <a:prstGeom prst="rect">
            <a:avLst/>
          </a:prstGeom>
          <a:solidFill>
            <a:srgbClr val="01665E"/>
          </a:solidFill>
          <a:ln w="38100">
            <a:solidFill>
              <a:srgbClr val="016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Téglalap 20">
            <a:extLst>
              <a:ext uri="{FF2B5EF4-FFF2-40B4-BE49-F238E27FC236}">
                <a16:creationId xmlns:a16="http://schemas.microsoft.com/office/drawing/2014/main" id="{0270A70B-B02B-41CC-BA58-B4352E3AFAAB}"/>
              </a:ext>
            </a:extLst>
          </p:cNvPr>
          <p:cNvSpPr/>
          <p:nvPr/>
        </p:nvSpPr>
        <p:spPr>
          <a:xfrm>
            <a:off x="143162" y="4294096"/>
            <a:ext cx="3361766" cy="2366681"/>
          </a:xfrm>
          <a:prstGeom prst="rect">
            <a:avLst/>
          </a:prstGeom>
          <a:solidFill>
            <a:srgbClr val="01665E"/>
          </a:solidFill>
          <a:ln w="38100">
            <a:solidFill>
              <a:srgbClr val="016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églalap 21">
            <a:extLst>
              <a:ext uri="{FF2B5EF4-FFF2-40B4-BE49-F238E27FC236}">
                <a16:creationId xmlns:a16="http://schemas.microsoft.com/office/drawing/2014/main" id="{299D89D1-0AA9-5A45-7D1C-E0FA38E840B7}"/>
              </a:ext>
            </a:extLst>
          </p:cNvPr>
          <p:cNvSpPr/>
          <p:nvPr/>
        </p:nvSpPr>
        <p:spPr>
          <a:xfrm>
            <a:off x="5639072" y="4294097"/>
            <a:ext cx="3361766" cy="2366681"/>
          </a:xfrm>
          <a:prstGeom prst="rect">
            <a:avLst/>
          </a:prstGeom>
          <a:solidFill>
            <a:srgbClr val="01665E"/>
          </a:solidFill>
          <a:ln w="38100">
            <a:solidFill>
              <a:srgbClr val="016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A5313406-5525-41C2-4F70-C240423C13F0}"/>
              </a:ext>
            </a:extLst>
          </p:cNvPr>
          <p:cNvSpPr txBox="1"/>
          <p:nvPr/>
        </p:nvSpPr>
        <p:spPr>
          <a:xfrm>
            <a:off x="2689364" y="6651813"/>
            <a:ext cx="3704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rgbClr val="01665E"/>
                </a:solidFill>
                <a:latin typeface="Montserrat" pitchFamily="2" charset="0"/>
              </a:rPr>
              <a:t>A program Magyarország Kormányának támogatásával valósul meg.</a:t>
            </a:r>
          </a:p>
        </p:txBody>
      </p:sp>
    </p:spTree>
    <p:extLst>
      <p:ext uri="{BB962C8B-B14F-4D97-AF65-F5344CB8AC3E}">
        <p14:creationId xmlns:p14="http://schemas.microsoft.com/office/powerpoint/2010/main" val="380138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100000">
              <a:srgbClr val="01665E">
                <a:alpha val="25406"/>
              </a:srgb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Kép 17" descr="A képen poszter, szöveg, Grafikus tervezés, Grafika látható&#10;&#10;Automatikusan generált leírás">
            <a:extLst>
              <a:ext uri="{FF2B5EF4-FFF2-40B4-BE49-F238E27FC236}">
                <a16:creationId xmlns:a16="http://schemas.microsoft.com/office/drawing/2014/main" id="{6760FCA5-ACF6-B131-0BF8-1FBD5C5C0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287" y="1042269"/>
            <a:ext cx="2501426" cy="4567276"/>
          </a:xfrm>
          <a:prstGeom prst="rect">
            <a:avLst/>
          </a:prstGeom>
        </p:spPr>
      </p:pic>
      <p:sp>
        <p:nvSpPr>
          <p:cNvPr id="5" name="Téglalap 4">
            <a:extLst>
              <a:ext uri="{FF2B5EF4-FFF2-40B4-BE49-F238E27FC236}">
                <a16:creationId xmlns:a16="http://schemas.microsoft.com/office/drawing/2014/main" id="{F7211236-EF5E-E751-BA0F-6FD84867E726}"/>
              </a:ext>
            </a:extLst>
          </p:cNvPr>
          <p:cNvSpPr/>
          <p:nvPr/>
        </p:nvSpPr>
        <p:spPr>
          <a:xfrm>
            <a:off x="143162" y="94130"/>
            <a:ext cx="2501426" cy="3231777"/>
          </a:xfrm>
          <a:prstGeom prst="rect">
            <a:avLst/>
          </a:prstGeom>
          <a:solidFill>
            <a:srgbClr val="01665E"/>
          </a:solidFill>
          <a:ln w="38100">
            <a:solidFill>
              <a:srgbClr val="016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2E9DE66-CB0D-705B-234E-85654AA70F22}"/>
              </a:ext>
            </a:extLst>
          </p:cNvPr>
          <p:cNvSpPr/>
          <p:nvPr/>
        </p:nvSpPr>
        <p:spPr>
          <a:xfrm>
            <a:off x="145034" y="3458132"/>
            <a:ext cx="2501426" cy="3231777"/>
          </a:xfrm>
          <a:prstGeom prst="rect">
            <a:avLst/>
          </a:prstGeom>
          <a:solidFill>
            <a:srgbClr val="01665E"/>
          </a:solidFill>
          <a:ln w="38100">
            <a:solidFill>
              <a:srgbClr val="016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CA8ECB82-8CF0-5B83-700D-A71B18117B98}"/>
              </a:ext>
            </a:extLst>
          </p:cNvPr>
          <p:cNvSpPr/>
          <p:nvPr/>
        </p:nvSpPr>
        <p:spPr>
          <a:xfrm>
            <a:off x="6499412" y="94131"/>
            <a:ext cx="2501426" cy="3231777"/>
          </a:xfrm>
          <a:prstGeom prst="rect">
            <a:avLst/>
          </a:prstGeom>
          <a:solidFill>
            <a:srgbClr val="01665E"/>
          </a:solidFill>
          <a:ln w="38100">
            <a:solidFill>
              <a:srgbClr val="016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7ECA7AEE-77EA-CAA9-85B7-5BD0E172CD4C}"/>
              </a:ext>
            </a:extLst>
          </p:cNvPr>
          <p:cNvSpPr/>
          <p:nvPr/>
        </p:nvSpPr>
        <p:spPr>
          <a:xfrm>
            <a:off x="6499412" y="3458132"/>
            <a:ext cx="2501426" cy="3231777"/>
          </a:xfrm>
          <a:prstGeom prst="rect">
            <a:avLst/>
          </a:prstGeom>
          <a:solidFill>
            <a:srgbClr val="01665E"/>
          </a:solidFill>
          <a:ln w="38100">
            <a:solidFill>
              <a:srgbClr val="016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D6E66957-9F1E-56CE-4E6C-EC3D0CD77510}"/>
              </a:ext>
            </a:extLst>
          </p:cNvPr>
          <p:cNvSpPr txBox="1"/>
          <p:nvPr/>
        </p:nvSpPr>
        <p:spPr>
          <a:xfrm>
            <a:off x="2689364" y="6651813"/>
            <a:ext cx="3704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rgbClr val="01665E"/>
                </a:solidFill>
                <a:latin typeface="Montserrat" pitchFamily="2" charset="0"/>
              </a:rPr>
              <a:t>A program Magyarország Kormányának támogatásával valósul meg.</a:t>
            </a:r>
          </a:p>
        </p:txBody>
      </p:sp>
    </p:spTree>
    <p:extLst>
      <p:ext uri="{BB962C8B-B14F-4D97-AF65-F5344CB8AC3E}">
        <p14:creationId xmlns:p14="http://schemas.microsoft.com/office/powerpoint/2010/main" val="278204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100000">
              <a:srgbClr val="01665E">
                <a:alpha val="25406"/>
              </a:srgb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Kép 17" descr="A képen poszter, szöveg, Grafikus tervezés, Grafika látható&#10;&#10;Automatikusan generált leírás">
            <a:extLst>
              <a:ext uri="{FF2B5EF4-FFF2-40B4-BE49-F238E27FC236}">
                <a16:creationId xmlns:a16="http://schemas.microsoft.com/office/drawing/2014/main" id="{6760FCA5-ACF6-B131-0BF8-1FBD5C5C0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408" y="773105"/>
            <a:ext cx="2909184" cy="5311789"/>
          </a:xfrm>
          <a:prstGeom prst="rect">
            <a:avLst/>
          </a:prstGeom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E4C97C23-A95E-AD5B-BFAB-5736B5011C7D}"/>
              </a:ext>
            </a:extLst>
          </p:cNvPr>
          <p:cNvSpPr txBox="1"/>
          <p:nvPr/>
        </p:nvSpPr>
        <p:spPr>
          <a:xfrm>
            <a:off x="2689364" y="6651813"/>
            <a:ext cx="3704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rgbClr val="01665E"/>
                </a:solidFill>
                <a:latin typeface="Montserrat" pitchFamily="2" charset="0"/>
              </a:rPr>
              <a:t>A program Magyarország Kormányának támogatásával valósul meg.</a:t>
            </a:r>
          </a:p>
        </p:txBody>
      </p:sp>
    </p:spTree>
    <p:extLst>
      <p:ext uri="{BB962C8B-B14F-4D97-AF65-F5344CB8AC3E}">
        <p14:creationId xmlns:p14="http://schemas.microsoft.com/office/powerpoint/2010/main" val="1998356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24</Words>
  <Application>Microsoft Macintosh PowerPoint</Application>
  <PresentationFormat>Diavetítés a képernyőre (4:3 oldalarány)</PresentationFormat>
  <Paragraphs>3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Office-téma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bartokancsa97@sulid.hu</dc:creator>
  <cp:lastModifiedBy>bartokancsa97@sulid.hu</cp:lastModifiedBy>
  <cp:revision>4</cp:revision>
  <dcterms:created xsi:type="dcterms:W3CDTF">2025-03-03T10:22:32Z</dcterms:created>
  <dcterms:modified xsi:type="dcterms:W3CDTF">2025-03-11T08:36:49Z</dcterms:modified>
</cp:coreProperties>
</file>